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Montserrat" pitchFamily="2" charset="77"/>
      <p:regular r:id="rId6"/>
      <p:bold r:id="rId7"/>
      <p:italic r:id="rId8"/>
      <p:boldItalic r:id="rId9"/>
    </p:embeddedFont>
    <p:embeddedFont>
      <p:font typeface="Montserrat Medium" pitchFamily="2" charset="77"/>
      <p:regular r:id="rId10"/>
      <p:bold r:id="rId11"/>
      <p:italic r:id="rId12"/>
      <p:boldItalic r:id="rId13"/>
    </p:embeddedFont>
    <p:embeddedFont>
      <p:font typeface="Montserrat SemiBold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JT3bKxzJEM1EWx2WEC2aP3wJx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/>
    <p:restoredTop sz="82273"/>
  </p:normalViewPr>
  <p:slideViewPr>
    <p:cSldViewPr snapToGrid="0">
      <p:cViewPr varScale="1">
        <p:scale>
          <a:sx n="88" d="100"/>
          <a:sy n="88" d="100"/>
        </p:scale>
        <p:origin x="1808" y="1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customschemas.google.com/relationships/presentationmetadata" Target="meta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COVER PAGE TEMPLATE</a:t>
            </a:r>
            <a:endParaRPr lang="en-GB" dirty="0"/>
          </a:p>
          <a:p>
            <a:r>
              <a:rPr lang="en-GB" b="1" dirty="0"/>
              <a:t>Settings:</a:t>
            </a:r>
            <a:endParaRPr lang="en-GB" dirty="0"/>
          </a:p>
          <a:p>
            <a:r>
              <a:rPr lang="en-GB" dirty="0"/>
              <a:t>Presentation title in Monserrat Bold font; Size 30</a:t>
            </a:r>
          </a:p>
          <a:p>
            <a:r>
              <a:rPr lang="en-GB" dirty="0"/>
              <a:t>Subtitle in Monserrat Semi-Bold font; Size 18</a:t>
            </a:r>
          </a:p>
          <a:p>
            <a:r>
              <a:rPr lang="en-GB" dirty="0"/>
              <a:t>Authors' names in Monserrat Normal Italic font; Size 12</a:t>
            </a: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SECTION PRESENTATION TEMPLATE</a:t>
            </a:r>
            <a:endParaRPr lang="en-GB" dirty="0"/>
          </a:p>
          <a:p>
            <a:r>
              <a:rPr lang="en-GB" b="1" dirty="0"/>
              <a:t>Settings:</a:t>
            </a:r>
            <a:endParaRPr lang="en-GB" dirty="0"/>
          </a:p>
          <a:p>
            <a:r>
              <a:rPr lang="en-GB" dirty="0"/>
              <a:t>Section title in Monserrat Bold font; Size 18</a:t>
            </a:r>
          </a:p>
          <a:p>
            <a:r>
              <a:rPr lang="en-GB" dirty="0"/>
              <a:t>Topics in Monserrat Semi-Bold font; Size 14</a:t>
            </a:r>
          </a:p>
          <a:p>
            <a:r>
              <a:rPr lang="en-GB" dirty="0"/>
              <a:t>Text in Monserrat Normal font; Size 14</a:t>
            </a:r>
          </a:p>
          <a:p>
            <a:r>
              <a:rPr lang="en-GB" dirty="0"/>
              <a:t>Figure titles in Monserrat Normal font; Size 12</a:t>
            </a:r>
          </a:p>
          <a:p>
            <a:r>
              <a:rPr lang="en-GB" dirty="0"/>
              <a:t>Figure captions in Monserrat Normal font; Size 12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</a:endParaRPr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e9b73631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BIBLIOGRAPHICAL REFERENCES PRESENTATION TEMPLATE</a:t>
            </a:r>
            <a:endParaRPr lang="en-GB" dirty="0"/>
          </a:p>
          <a:p>
            <a:r>
              <a:rPr lang="en-GB" b="1" dirty="0"/>
              <a:t>Settings:</a:t>
            </a:r>
            <a:endParaRPr lang="en-GB" dirty="0"/>
          </a:p>
          <a:p>
            <a:r>
              <a:rPr lang="en-GB" dirty="0"/>
              <a:t>Bibliographical References section title in Monserrat Bold font; Size 18</a:t>
            </a:r>
          </a:p>
          <a:p>
            <a:r>
              <a:rPr lang="en-GB" dirty="0"/>
              <a:t>Text in Monserrat Medium font; Size 11</a:t>
            </a:r>
          </a:p>
        </p:txBody>
      </p:sp>
      <p:sp>
        <p:nvSpPr>
          <p:cNvPr id="117" name="Google Shape;117;g23e9b73631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0" y="1901962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000"/>
            </a:pPr>
            <a:r>
              <a:rPr lang="pt-BR" sz="3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</a:t>
            </a:r>
            <a:r>
              <a:rPr lang="pt-BR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3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3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67412" y="3951369"/>
            <a:ext cx="72183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Last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Titration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Higher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Institution</a:t>
            </a:r>
            <a:endParaRPr sz="16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nome.sobrenome@provedor.brasil.br</a:t>
            </a:r>
            <a:endParaRPr sz="16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Last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Titration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Higher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Institution</a:t>
            </a:r>
            <a:endParaRPr sz="16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nome.sobrenome@provedor.brasil.br</a:t>
            </a:r>
            <a:endParaRPr sz="16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Last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Titration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Higher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r>
              <a:rPr lang="pt-BR" sz="16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Institution</a:t>
            </a:r>
            <a:endParaRPr sz="16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16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nome.sobrenome@provedor.brasil.br</a:t>
            </a:r>
            <a:endParaRPr sz="16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2456062"/>
            <a:ext cx="9144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pt-BR" sz="2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Subtitle</a:t>
            </a:r>
            <a:r>
              <a:rPr lang="pt-BR" sz="2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</a:t>
            </a:r>
            <a:r>
              <a:rPr lang="pt-BR" sz="2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if</a:t>
            </a:r>
            <a:r>
              <a:rPr lang="pt-BR" sz="2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pt-BR" sz="2000" dirty="0" err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</a:t>
            </a:r>
            <a:r>
              <a:rPr lang="pt-BR" sz="2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sz="20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67412" y="3192440"/>
            <a:ext cx="5186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pt-BR" sz="18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Thematic</a:t>
            </a:r>
            <a:r>
              <a:rPr lang="pt-BR" sz="1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</a:t>
            </a:r>
            <a:r>
              <a:rPr lang="pt-BR" sz="1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Session</a:t>
            </a:r>
            <a:endParaRPr sz="1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Google Shape;88;p1" descr="Texto&#10;&#10;Descrição gerada automaticamente com confiança média">
            <a:extLst>
              <a:ext uri="{FF2B5EF4-FFF2-40B4-BE49-F238E27FC236}">
                <a16:creationId xmlns:a16="http://schemas.microsoft.com/office/drawing/2014/main" id="{0D248E96-22DE-960B-D94D-114D30F192C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85"/>
            <a:ext cx="9144000" cy="170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67A5D-1375-13EE-5C0B-6564D8C9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0587"/>
            <a:ext cx="9144000" cy="8882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172950" y="1172617"/>
            <a:ext cx="775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r>
              <a:rPr lang="pt-BR" sz="1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8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pt-BR" sz="1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8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pt-BR" sz="1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8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Paper</a:t>
            </a:r>
            <a:r>
              <a:rPr lang="pt-BR" sz="1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8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Section</a:t>
            </a:r>
            <a:r>
              <a:rPr lang="pt-BR" sz="1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(e.g. </a:t>
            </a:r>
            <a:r>
              <a:rPr lang="pt-BR" sz="18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r>
              <a:rPr lang="pt-BR" sz="1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18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Methods</a:t>
            </a:r>
            <a:r>
              <a:rPr lang="pt-BR" sz="18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, etc.)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72950" y="1812994"/>
            <a:ext cx="87981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60350">
              <a:lnSpc>
                <a:spcPct val="150000"/>
              </a:lnSpc>
              <a:buClr>
                <a:schemeClr val="dk1"/>
              </a:buClr>
              <a:buSzPts val="1400"/>
              <a:buFont typeface="Montserrat SemiBold"/>
              <a:buChar char="●"/>
            </a:pPr>
            <a:r>
              <a:rPr lang="pt-BR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Topic 1</a:t>
            </a:r>
            <a:endParaRPr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>
              <a:lnSpc>
                <a:spcPct val="150000"/>
              </a:lnSpc>
              <a:buSzPts val="1400"/>
            </a:pPr>
            <a:r>
              <a:rPr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Text, Text, Text, Text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894200" y="6342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pt-BR">
                <a:latin typeface="Montserrat"/>
                <a:ea typeface="Montserrat"/>
                <a:cs typeface="Montserrat"/>
                <a:sym typeface="Montserrat"/>
              </a:rPr>
              <a:pPr/>
              <a:t>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22700" y="2605169"/>
            <a:ext cx="5073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SzPts val="1200"/>
            </a:pPr>
            <a:r>
              <a:rPr lang="pt-B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Figure 1: Figure title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2700" y="3558696"/>
            <a:ext cx="5073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SzPts val="1200"/>
            </a:pPr>
            <a:r>
              <a:rPr lang="pt-BR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Source</a:t>
            </a:r>
            <a:r>
              <a:rPr lang="pt-B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t-BR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Author</a:t>
            </a:r>
            <a:r>
              <a:rPr lang="pt-B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sz="12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year</a:t>
            </a:r>
            <a:r>
              <a:rPr lang="pt-B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88;p1" descr="Texto&#10;&#10;Descrição gerada automaticamente com confiança média">
            <a:extLst>
              <a:ext uri="{FF2B5EF4-FFF2-40B4-BE49-F238E27FC236}">
                <a16:creationId xmlns:a16="http://schemas.microsoft.com/office/drawing/2014/main" id="{BE1393F2-1C39-F432-0E7D-9776E877B8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3096"/>
          <a:stretch/>
        </p:blipFill>
        <p:spPr>
          <a:xfrm>
            <a:off x="0" y="-9632"/>
            <a:ext cx="9144000" cy="63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DAD8D-9C9B-2225-8FF7-7CA54CF49F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397"/>
          <a:stretch/>
        </p:blipFill>
        <p:spPr>
          <a:xfrm>
            <a:off x="0" y="5172075"/>
            <a:ext cx="3216894" cy="1685925"/>
          </a:xfrm>
          <a:prstGeom prst="flowChartDelay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e9b73631e_0_17"/>
          <p:cNvSpPr txBox="1"/>
          <p:nvPr/>
        </p:nvSpPr>
        <p:spPr>
          <a:xfrm>
            <a:off x="172950" y="1892900"/>
            <a:ext cx="716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pt-BR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Bibliographic</a:t>
            </a:r>
            <a:r>
              <a:rPr lang="pt-BR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references</a:t>
            </a:r>
            <a:endParaRPr lang="pt-BR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g23e9b73631e_0_17"/>
          <p:cNvSpPr txBox="1"/>
          <p:nvPr/>
        </p:nvSpPr>
        <p:spPr>
          <a:xfrm>
            <a:off x="172950" y="2901030"/>
            <a:ext cx="8798100" cy="288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Book Standards:</a:t>
            </a:r>
          </a:p>
          <a:p>
            <a:pPr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Last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Book's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title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City: EDITORA TAL, (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year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2023).</a:t>
            </a:r>
          </a:p>
          <a:p>
            <a:pPr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Book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Chapter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Norms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</a:p>
          <a:p>
            <a:pPr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Last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Title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(Page range in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parentheses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33-44). In: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Surname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Title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book in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which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chapter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inserted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City: EDITORA TAL, (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year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2023).</a:t>
            </a:r>
          </a:p>
          <a:p>
            <a:pPr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Standards for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Articles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 Magazines:</a:t>
            </a:r>
          </a:p>
          <a:p>
            <a:pPr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Last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Article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Title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Magazine, volume,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number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Page range (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33-44), (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year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2023).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</a:pP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[Standards for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other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reference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formats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1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see</a:t>
            </a:r>
            <a:r>
              <a:rPr lang="pt-BR" sz="11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ABNT NBR 6023]</a:t>
            </a:r>
          </a:p>
        </p:txBody>
      </p:sp>
      <p:sp>
        <p:nvSpPr>
          <p:cNvPr id="121" name="Google Shape;121;g23e9b73631e_0_17"/>
          <p:cNvSpPr txBox="1">
            <a:spLocks noGrp="1"/>
          </p:cNvSpPr>
          <p:nvPr>
            <p:ph type="sldNum" idx="12"/>
          </p:nvPr>
        </p:nvSpPr>
        <p:spPr>
          <a:xfrm>
            <a:off x="689430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pt-BR" smtClean="0">
                <a:latin typeface="Montserrat"/>
                <a:ea typeface="Montserrat"/>
                <a:cs typeface="Montserrat"/>
                <a:sym typeface="Montserrat"/>
              </a:rPr>
              <a:pPr/>
              <a:t>3</a:t>
            </a:fld>
            <a:endParaRPr lang="pt-BR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88;p1" descr="Texto&#10;&#10;Descrição gerada automaticamente com confiança média">
            <a:extLst>
              <a:ext uri="{FF2B5EF4-FFF2-40B4-BE49-F238E27FC236}">
                <a16:creationId xmlns:a16="http://schemas.microsoft.com/office/drawing/2014/main" id="{C215C41E-8CD7-9940-7038-92C4A9B325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3096"/>
          <a:stretch/>
        </p:blipFill>
        <p:spPr>
          <a:xfrm>
            <a:off x="0" y="0"/>
            <a:ext cx="9144000" cy="63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8;p1" descr="Texto&#10;&#10;Descrição gerada automaticamente com confiança média">
            <a:extLst>
              <a:ext uri="{FF2B5EF4-FFF2-40B4-BE49-F238E27FC236}">
                <a16:creationId xmlns:a16="http://schemas.microsoft.com/office/drawing/2014/main" id="{37F1759C-3D39-705C-C452-80E42717A2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3096"/>
          <a:stretch/>
        </p:blipFill>
        <p:spPr>
          <a:xfrm>
            <a:off x="0" y="-9632"/>
            <a:ext cx="9144000" cy="63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0E974-D820-7578-6172-30CF1ED8F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397"/>
          <a:stretch/>
        </p:blipFill>
        <p:spPr>
          <a:xfrm>
            <a:off x="5927106" y="640533"/>
            <a:ext cx="3216894" cy="1685925"/>
          </a:xfrm>
          <a:prstGeom prst="teardrop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335</Words>
  <Application>Microsoft Macintosh PowerPoint</Application>
  <PresentationFormat>On-screen Show (4:3)</PresentationFormat>
  <Paragraphs>40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Montserrat Medium</vt:lpstr>
      <vt:lpstr>Arial</vt:lpstr>
      <vt:lpstr>Montserrat</vt:lpstr>
      <vt:lpstr>Montserrat SemiBold</vt:lpstr>
      <vt:lpstr>Tema do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Luiz Guilherme Rodrigues Antunes</dc:creator>
  <cp:lastModifiedBy>Aline Figlioli</cp:lastModifiedBy>
  <cp:revision>4</cp:revision>
  <dcterms:created xsi:type="dcterms:W3CDTF">2020-09-09T15:30:36Z</dcterms:created>
  <dcterms:modified xsi:type="dcterms:W3CDTF">2024-06-10T21:34:37Z</dcterms:modified>
</cp:coreProperties>
</file>